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283" r:id="rId15"/>
    <p:sldId id="284" r:id="rId16"/>
    <p:sldId id="285" r:id="rId17"/>
    <p:sldId id="286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88" r:id="rId27"/>
    <p:sldId id="276" r:id="rId28"/>
    <p:sldId id="287" r:id="rId29"/>
    <p:sldId id="277" r:id="rId30"/>
    <p:sldId id="278" r:id="rId31"/>
    <p:sldId id="279" r:id="rId32"/>
    <p:sldId id="280" r:id="rId33"/>
    <p:sldId id="28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0A926-9136-4BAF-AEC7-56A1C3186172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741F-50F6-46FF-891C-2853223382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2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2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27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98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30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3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5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8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65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13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F8484-528A-47E0-A986-0A75BC7CCF65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1F13-1416-46A7-A79C-DB6AB767C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2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2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5958" y="4652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7" y="0"/>
            <a:ext cx="3342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6611" y="2245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시즌 메뉴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1" y="0"/>
            <a:ext cx="4943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92842" y="368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더치커피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2" y="0"/>
            <a:ext cx="4548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90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8" y="0"/>
            <a:ext cx="3342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83" y="0"/>
            <a:ext cx="454814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31" y="0"/>
            <a:ext cx="3342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4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0" y="0"/>
            <a:ext cx="7116467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04" y="0"/>
            <a:ext cx="5548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7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0" y="0"/>
            <a:ext cx="3342011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07" y="0"/>
            <a:ext cx="5548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3" y="0"/>
            <a:ext cx="554819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02" y="0"/>
            <a:ext cx="5548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8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9" y="0"/>
            <a:ext cx="3342011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34" y="0"/>
            <a:ext cx="711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41305" y="1925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매장검색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1" y="0"/>
            <a:ext cx="9240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82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8885" y="2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마켓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92" y="0"/>
            <a:ext cx="423055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8885" y="1074821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컴포즈</a:t>
            </a:r>
            <a:r>
              <a:rPr lang="ko-KR" altLang="en-US" dirty="0" smtClean="0"/>
              <a:t> 메인 페이지로 돌아가는 기능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04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6" y="0"/>
            <a:ext cx="240233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8442" y="20854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274" y="0"/>
            <a:ext cx="24023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8442" y="1684421"/>
            <a:ext cx="169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TOP </a:t>
            </a:r>
            <a:r>
              <a:rPr lang="ko-KR" altLang="en-US" dirty="0" smtClean="0"/>
              <a:t>버튼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61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1622" y="3529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고객의 소리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5" y="0"/>
            <a:ext cx="5371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3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25390" y="5532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0" y="0"/>
            <a:ext cx="6003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71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3243" y="3368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뉴스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" y="0"/>
            <a:ext cx="3517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6169" y="3689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이벤트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5" y="0"/>
            <a:ext cx="4041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5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0337" y="3689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드롭다운</a:t>
            </a:r>
            <a:r>
              <a:rPr lang="ko-KR" altLang="en-US" dirty="0" smtClean="0"/>
              <a:t> 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0" y="0"/>
            <a:ext cx="4041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16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52548" y="144379"/>
            <a:ext cx="254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Cart – </a:t>
            </a:r>
            <a:r>
              <a:rPr lang="ko-KR" altLang="en-US" dirty="0" smtClean="0"/>
              <a:t>마켓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4" y="0"/>
            <a:ext cx="8851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6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52548" y="144379"/>
            <a:ext cx="254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Cart – </a:t>
            </a:r>
            <a:r>
              <a:rPr lang="ko-KR" altLang="en-US" dirty="0" smtClean="0"/>
              <a:t>마켓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장바구니</a:t>
            </a:r>
            <a:endParaRPr lang="en-US" altLang="ko-KR" dirty="0" smtClean="0"/>
          </a:p>
          <a:p>
            <a:r>
              <a:rPr lang="ko-KR" altLang="en-US" dirty="0" smtClean="0"/>
              <a:t>제품 있을 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2" y="0"/>
            <a:ext cx="8550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8464" y="320842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마켓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전체제품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0" y="0"/>
            <a:ext cx="4200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7433" y="208547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마켓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제품 상세페이지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00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63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14147" y="208548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마켓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단체 </a:t>
            </a:r>
            <a:r>
              <a:rPr lang="en-US" altLang="ko-KR" dirty="0" smtClean="0"/>
              <a:t>· </a:t>
            </a:r>
            <a:r>
              <a:rPr lang="ko-KR" altLang="en-US" dirty="0" smtClean="0"/>
              <a:t>기업 구매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7" y="0"/>
            <a:ext cx="6343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1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3622" y="24063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About_us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5" y="0"/>
            <a:ext cx="1593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72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2485" y="23279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마켓 </a:t>
            </a:r>
            <a:r>
              <a:rPr lang="en-US" altLang="ko-KR" dirty="0" smtClean="0"/>
              <a:t>- QNA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1" y="0"/>
            <a:ext cx="6440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3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37268" y="320842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마켓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" y="144730"/>
            <a:ext cx="9730353" cy="53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72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64842" y="9464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4" y="0"/>
            <a:ext cx="8021706" cy="60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1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55285" y="240632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마켓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주문조회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3" y="0"/>
            <a:ext cx="9384683" cy="57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6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8232" y="2887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비터홀릭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7" y="0"/>
            <a:ext cx="2964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3643" y="3689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가맹절차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6" y="0"/>
            <a:ext cx="2870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0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2485" y="4491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인테리어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2" y="0"/>
            <a:ext cx="647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9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8464" y="51334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국내 </a:t>
            </a:r>
            <a:r>
              <a:rPr lang="ko-KR" altLang="en-US" dirty="0" err="1" smtClean="0"/>
              <a:t>가맹문의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0"/>
            <a:ext cx="4075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02315" y="30480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해외 </a:t>
            </a:r>
            <a:r>
              <a:rPr lang="ko-KR" altLang="en-US" dirty="0" err="1" smtClean="0"/>
              <a:t>가맹문의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7" y="0"/>
            <a:ext cx="8017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2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70822" y="30480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제휴 및 제안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4" y="0"/>
            <a:ext cx="654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8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71</Words>
  <Application>Microsoft Office PowerPoint</Application>
  <PresentationFormat>와이드스크린</PresentationFormat>
  <Paragraphs>30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</cp:revision>
  <dcterms:created xsi:type="dcterms:W3CDTF">2023-12-01T03:22:33Z</dcterms:created>
  <dcterms:modified xsi:type="dcterms:W3CDTF">2023-12-01T03:58:25Z</dcterms:modified>
</cp:coreProperties>
</file>